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sldIdLst>
    <p:sldId id="256" r:id="rId3"/>
    <p:sldId id="257" r:id="rId4"/>
    <p:sldId id="258" r:id="rId5"/>
    <p:sldId id="259" r:id="rId6"/>
    <p:sldId id="260" r:id="rId7"/>
    <p:sldId id="262" r:id="rId8"/>
    <p:sldId id="263" r:id="rId9"/>
    <p:sldId id="261"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326532" indent="0" algn="ctr">
              <a:buNone/>
              <a:defRPr>
                <a:solidFill>
                  <a:schemeClr val="tx1">
                    <a:tint val="75000"/>
                  </a:schemeClr>
                </a:solidFill>
              </a:defRPr>
            </a:lvl2pPr>
            <a:lvl3pPr marL="653064" indent="0" algn="ctr">
              <a:buNone/>
              <a:defRPr>
                <a:solidFill>
                  <a:schemeClr val="tx1">
                    <a:tint val="75000"/>
                  </a:schemeClr>
                </a:solidFill>
              </a:defRPr>
            </a:lvl3pPr>
            <a:lvl4pPr marL="979597" indent="0" algn="ctr">
              <a:buNone/>
              <a:defRPr>
                <a:solidFill>
                  <a:schemeClr val="tx1">
                    <a:tint val="75000"/>
                  </a:schemeClr>
                </a:solidFill>
              </a:defRPr>
            </a:lvl4pPr>
            <a:lvl5pPr marL="1306129" indent="0" algn="ctr">
              <a:buNone/>
              <a:defRPr>
                <a:solidFill>
                  <a:schemeClr val="tx1">
                    <a:tint val="75000"/>
                  </a:schemeClr>
                </a:solidFill>
              </a:defRPr>
            </a:lvl5pPr>
            <a:lvl6pPr marL="1632661" indent="0" algn="ctr">
              <a:buNone/>
              <a:defRPr>
                <a:solidFill>
                  <a:schemeClr val="tx1">
                    <a:tint val="75000"/>
                  </a:schemeClr>
                </a:solidFill>
              </a:defRPr>
            </a:lvl6pPr>
            <a:lvl7pPr marL="1959193" indent="0" algn="ctr">
              <a:buNone/>
              <a:defRPr>
                <a:solidFill>
                  <a:schemeClr val="tx1">
                    <a:tint val="75000"/>
                  </a:schemeClr>
                </a:solidFill>
              </a:defRPr>
            </a:lvl7pPr>
            <a:lvl8pPr marL="2285726" indent="0" algn="ctr">
              <a:buNone/>
              <a:defRPr>
                <a:solidFill>
                  <a:schemeClr val="tx1">
                    <a:tint val="75000"/>
                  </a:schemeClr>
                </a:solidFill>
              </a:defRPr>
            </a:lvl8pPr>
            <a:lvl9pPr marL="261225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3FA3E0-FF14-4201-AABD-27FEEF5276DC}"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FA3E0-FF14-4201-AABD-27FEEF5276DC}"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1"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FA3E0-FF14-4201-AABD-27FEEF5276DC}"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3FA3E0-FF14-4201-AABD-27FEEF5276DC}"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6"/>
          </a:xfrm>
        </p:spPr>
        <p:txBody>
          <a:bodyPr anchor="t"/>
          <a:lstStyle>
            <a:lvl1pPr algn="l">
              <a:defRPr sz="29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400">
                <a:solidFill>
                  <a:schemeClr val="tx1">
                    <a:tint val="75000"/>
                  </a:schemeClr>
                </a:solidFill>
              </a:defRPr>
            </a:lvl1pPr>
            <a:lvl2pPr marL="326532" indent="0">
              <a:buNone/>
              <a:defRPr sz="1300">
                <a:solidFill>
                  <a:schemeClr val="tx1">
                    <a:tint val="75000"/>
                  </a:schemeClr>
                </a:solidFill>
              </a:defRPr>
            </a:lvl2pPr>
            <a:lvl3pPr marL="653064" indent="0">
              <a:buNone/>
              <a:defRPr sz="1100">
                <a:solidFill>
                  <a:schemeClr val="tx1">
                    <a:tint val="75000"/>
                  </a:schemeClr>
                </a:solidFill>
              </a:defRPr>
            </a:lvl3pPr>
            <a:lvl4pPr marL="979597" indent="0">
              <a:buNone/>
              <a:defRPr sz="1000">
                <a:solidFill>
                  <a:schemeClr val="tx1">
                    <a:tint val="75000"/>
                  </a:schemeClr>
                </a:solidFill>
              </a:defRPr>
            </a:lvl4pPr>
            <a:lvl5pPr marL="1306129" indent="0">
              <a:buNone/>
              <a:defRPr sz="1000">
                <a:solidFill>
                  <a:schemeClr val="tx1">
                    <a:tint val="75000"/>
                  </a:schemeClr>
                </a:solidFill>
              </a:defRPr>
            </a:lvl5pPr>
            <a:lvl6pPr marL="1632661" indent="0">
              <a:buNone/>
              <a:defRPr sz="1000">
                <a:solidFill>
                  <a:schemeClr val="tx1">
                    <a:tint val="75000"/>
                  </a:schemeClr>
                </a:solidFill>
              </a:defRPr>
            </a:lvl6pPr>
            <a:lvl7pPr marL="1959193" indent="0">
              <a:buNone/>
              <a:defRPr sz="1000">
                <a:solidFill>
                  <a:schemeClr val="tx1">
                    <a:tint val="75000"/>
                  </a:schemeClr>
                </a:solidFill>
              </a:defRPr>
            </a:lvl7pPr>
            <a:lvl8pPr marL="2285726" indent="0">
              <a:buNone/>
              <a:defRPr sz="1000">
                <a:solidFill>
                  <a:schemeClr val="tx1">
                    <a:tint val="75000"/>
                  </a:schemeClr>
                </a:solidFill>
              </a:defRPr>
            </a:lvl8pPr>
            <a:lvl9pPr marL="2612258" indent="0">
              <a:buNone/>
              <a:defRPr sz="1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3FA3E0-FF14-4201-AABD-27FEEF5276DC}"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3FA3E0-FF14-4201-AABD-27FEEF5276DC}"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5"/>
            <a:ext cx="4040188" cy="639763"/>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535115"/>
            <a:ext cx="4041775" cy="639763"/>
          </a:xfrm>
        </p:spPr>
        <p:txBody>
          <a:bodyPr anchor="b"/>
          <a:lstStyle>
            <a:lvl1pPr marL="0" indent="0">
              <a:buNone/>
              <a:defRPr sz="1700" b="1"/>
            </a:lvl1pPr>
            <a:lvl2pPr marL="326532" indent="0">
              <a:buNone/>
              <a:defRPr sz="1400" b="1"/>
            </a:lvl2pPr>
            <a:lvl3pPr marL="653064" indent="0">
              <a:buNone/>
              <a:defRPr sz="1300" b="1"/>
            </a:lvl3pPr>
            <a:lvl4pPr marL="979597" indent="0">
              <a:buNone/>
              <a:defRPr sz="1100" b="1"/>
            </a:lvl4pPr>
            <a:lvl5pPr marL="1306129" indent="0">
              <a:buNone/>
              <a:defRPr sz="1100" b="1"/>
            </a:lvl5pPr>
            <a:lvl6pPr marL="1632661" indent="0">
              <a:buNone/>
              <a:defRPr sz="1100" b="1"/>
            </a:lvl6pPr>
            <a:lvl7pPr marL="1959193" indent="0">
              <a:buNone/>
              <a:defRPr sz="1100" b="1"/>
            </a:lvl7pPr>
            <a:lvl8pPr marL="2285726" indent="0">
              <a:buNone/>
              <a:defRPr sz="1100" b="1"/>
            </a:lvl8pPr>
            <a:lvl9pPr marL="2612258"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4645031" y="2174875"/>
            <a:ext cx="4041775" cy="3951288"/>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3FA3E0-FF14-4201-AABD-27FEEF5276DC}" type="datetimeFigureOut">
              <a:rPr lang="en-US" smtClean="0"/>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3FA3E0-FF14-4201-AABD-27FEEF5276DC}" type="datetimeFigureOut">
              <a:rPr lang="en-US" smtClean="0"/>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FA3E0-FF14-4201-AABD-27FEEF5276DC}" type="datetimeFigureOut">
              <a:rPr lang="en-US" smtClean="0"/>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1"/>
            <a:ext cx="3008313" cy="1162051"/>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3575050" y="273055"/>
            <a:ext cx="5111750" cy="5853113"/>
          </a:xfrm>
        </p:spPr>
        <p:txBody>
          <a:bodyPr/>
          <a:lstStyle>
            <a:lvl1pPr>
              <a:defRPr sz="23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FA3E0-FF14-4201-AABD-27FEEF5276DC}"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40"/>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1792289" y="612775"/>
            <a:ext cx="5486400" cy="4114800"/>
          </a:xfrm>
        </p:spPr>
        <p:txBody>
          <a:bodyPr/>
          <a:lstStyle>
            <a:lvl1pPr marL="0" indent="0">
              <a:buNone/>
              <a:defRPr sz="2300"/>
            </a:lvl1pPr>
            <a:lvl2pPr marL="326532" indent="0">
              <a:buNone/>
              <a:defRPr sz="2000"/>
            </a:lvl2pPr>
            <a:lvl3pPr marL="653064" indent="0">
              <a:buNone/>
              <a:defRPr sz="1700"/>
            </a:lvl3pPr>
            <a:lvl4pPr marL="979597" indent="0">
              <a:buNone/>
              <a:defRPr sz="1400"/>
            </a:lvl4pPr>
            <a:lvl5pPr marL="1306129" indent="0">
              <a:buNone/>
              <a:defRPr sz="1400"/>
            </a:lvl5pPr>
            <a:lvl6pPr marL="1632661" indent="0">
              <a:buNone/>
              <a:defRPr sz="1400"/>
            </a:lvl6pPr>
            <a:lvl7pPr marL="1959193" indent="0">
              <a:buNone/>
              <a:defRPr sz="1400"/>
            </a:lvl7pPr>
            <a:lvl8pPr marL="2285726" indent="0">
              <a:buNone/>
              <a:defRPr sz="1400"/>
            </a:lvl8pPr>
            <a:lvl9pPr marL="2612258" indent="0">
              <a:buNone/>
              <a:defRPr sz="1400"/>
            </a:lvl9pPr>
          </a:lstStyle>
          <a:p>
            <a:r>
              <a:rPr lang="en-US" smtClean="0"/>
              <a:t>Click icon to add picture</a:t>
            </a:r>
            <a:endParaRPr lang="en-US"/>
          </a:p>
        </p:txBody>
      </p:sp>
      <p:sp>
        <p:nvSpPr>
          <p:cNvPr id="4" name="Text Placeholder 3"/>
          <p:cNvSpPr>
            <a:spLocks noGrp="1"/>
          </p:cNvSpPr>
          <p:nvPr>
            <p:ph type="body" sz="half" idx="2"/>
          </p:nvPr>
        </p:nvSpPr>
        <p:spPr>
          <a:xfrm>
            <a:off x="1792289" y="5367340"/>
            <a:ext cx="5486400" cy="804863"/>
          </a:xfrm>
        </p:spPr>
        <p:txBody>
          <a:bodyPr/>
          <a:lstStyle>
            <a:lvl1pPr marL="0" indent="0">
              <a:buNone/>
              <a:defRPr sz="1000"/>
            </a:lvl1pPr>
            <a:lvl2pPr marL="326532" indent="0">
              <a:buNone/>
              <a:defRPr sz="900"/>
            </a:lvl2pPr>
            <a:lvl3pPr marL="653064" indent="0">
              <a:buNone/>
              <a:defRPr sz="700"/>
            </a:lvl3pPr>
            <a:lvl4pPr marL="979597" indent="0">
              <a:buNone/>
              <a:defRPr sz="600"/>
            </a:lvl4pPr>
            <a:lvl5pPr marL="1306129" indent="0">
              <a:buNone/>
              <a:defRPr sz="600"/>
            </a:lvl5pPr>
            <a:lvl6pPr marL="1632661" indent="0">
              <a:buNone/>
              <a:defRPr sz="600"/>
            </a:lvl6pPr>
            <a:lvl7pPr marL="1959193" indent="0">
              <a:buNone/>
              <a:defRPr sz="600"/>
            </a:lvl7pPr>
            <a:lvl8pPr marL="2285726" indent="0">
              <a:buNone/>
              <a:defRPr sz="600"/>
            </a:lvl8pPr>
            <a:lvl9pPr marL="2612258"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3FA3E0-FF14-4201-AABD-27FEEF5276DC}"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CA6C-301F-4607-A290-BC2F25CB857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65306" tIns="32653" rIns="65306" bIns="32653"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65306" tIns="32653" rIns="65306" bIns="3265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5"/>
            <a:ext cx="2133600" cy="365125"/>
          </a:xfrm>
          <a:prstGeom prst="rect">
            <a:avLst/>
          </a:prstGeom>
        </p:spPr>
        <p:txBody>
          <a:bodyPr vert="horz" lIns="65306" tIns="32653" rIns="65306" bIns="32653" rtlCol="0" anchor="ctr"/>
          <a:lstStyle>
            <a:lvl1pPr algn="l">
              <a:defRPr sz="900">
                <a:solidFill>
                  <a:schemeClr val="tx1">
                    <a:tint val="75000"/>
                  </a:schemeClr>
                </a:solidFill>
              </a:defRPr>
            </a:lvl1pPr>
          </a:lstStyle>
          <a:p>
            <a:fld id="{043FA3E0-FF14-4201-AABD-27FEEF5276DC}" type="datetimeFigureOut">
              <a:rPr lang="en-US" smtClean="0"/>
              <a:t>3/6/2016</a:t>
            </a:fld>
            <a:endParaRPr lang="en-US"/>
          </a:p>
        </p:txBody>
      </p:sp>
      <p:sp>
        <p:nvSpPr>
          <p:cNvPr id="5" name="Footer Placeholder 4"/>
          <p:cNvSpPr>
            <a:spLocks noGrp="1"/>
          </p:cNvSpPr>
          <p:nvPr>
            <p:ph type="ftr" sz="quarter" idx="3"/>
          </p:nvPr>
        </p:nvSpPr>
        <p:spPr>
          <a:xfrm>
            <a:off x="3124201" y="6356355"/>
            <a:ext cx="2895600" cy="365125"/>
          </a:xfrm>
          <a:prstGeom prst="rect">
            <a:avLst/>
          </a:prstGeom>
        </p:spPr>
        <p:txBody>
          <a:bodyPr vert="horz" lIns="65306" tIns="32653" rIns="65306" bIns="32653"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5"/>
            <a:ext cx="2133600" cy="365125"/>
          </a:xfrm>
          <a:prstGeom prst="rect">
            <a:avLst/>
          </a:prstGeom>
        </p:spPr>
        <p:txBody>
          <a:bodyPr vert="horz" lIns="65306" tIns="32653" rIns="65306" bIns="32653" rtlCol="0" anchor="ctr"/>
          <a:lstStyle>
            <a:lvl1pPr algn="r">
              <a:defRPr sz="900">
                <a:solidFill>
                  <a:schemeClr val="tx1">
                    <a:tint val="75000"/>
                  </a:schemeClr>
                </a:solidFill>
              </a:defRPr>
            </a:lvl1pPr>
          </a:lstStyle>
          <a:p>
            <a:fld id="{2754CA6C-301F-4607-A290-BC2F25CB857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53064" rtl="0" eaLnBrk="1" latinLnBrk="0" hangingPunct="1">
        <a:spcBef>
          <a:spcPct val="0"/>
        </a:spcBef>
        <a:buNone/>
        <a:defRPr sz="3100" kern="1200">
          <a:solidFill>
            <a:schemeClr val="tx1"/>
          </a:solidFill>
          <a:latin typeface="+mj-lt"/>
          <a:ea typeface="+mj-ea"/>
          <a:cs typeface="+mj-cs"/>
        </a:defRPr>
      </a:lvl1pPr>
    </p:titleStyle>
    <p:bodyStyle>
      <a:lvl1pPr marL="244899" indent="-244899" algn="l" defTabSz="653064" rtl="0" eaLnBrk="1" latinLnBrk="0" hangingPunct="1">
        <a:spcBef>
          <a:spcPct val="20000"/>
        </a:spcBef>
        <a:buFont typeface="Arial" pitchFamily="34" charset="0"/>
        <a:buChar char="•"/>
        <a:defRPr sz="2300" kern="1200">
          <a:solidFill>
            <a:schemeClr val="tx1"/>
          </a:solidFill>
          <a:latin typeface="+mn-lt"/>
          <a:ea typeface="+mn-ea"/>
          <a:cs typeface="+mn-cs"/>
        </a:defRPr>
      </a:lvl1pPr>
      <a:lvl2pPr marL="530615" indent="-204083" algn="l" defTabSz="653064"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816331" indent="-163266" algn="l" defTabSz="653064" rtl="0" eaLnBrk="1" latinLnBrk="0" hangingPunct="1">
        <a:spcBef>
          <a:spcPct val="20000"/>
        </a:spcBef>
        <a:buFont typeface="Arial" pitchFamily="34" charset="0"/>
        <a:buChar char="•"/>
        <a:defRPr sz="1700" kern="1200">
          <a:solidFill>
            <a:schemeClr val="tx1"/>
          </a:solidFill>
          <a:latin typeface="+mn-lt"/>
          <a:ea typeface="+mn-ea"/>
          <a:cs typeface="+mn-cs"/>
        </a:defRPr>
      </a:lvl3pPr>
      <a:lvl4pPr marL="1142863" indent="-163266" algn="l" defTabSz="653064"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1469395" indent="-163266" algn="l" defTabSz="653064"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1795927" indent="-163266" algn="l" defTabSz="653064"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122460" indent="-163266" algn="l" defTabSz="653064"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2448992" indent="-163266" algn="l" defTabSz="653064"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2775524" indent="-163266" algn="l" defTabSz="653064"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653064" rtl="0" eaLnBrk="1" latinLnBrk="0" hangingPunct="1">
        <a:defRPr sz="1300" kern="1200">
          <a:solidFill>
            <a:schemeClr val="tx1"/>
          </a:solidFill>
          <a:latin typeface="+mn-lt"/>
          <a:ea typeface="+mn-ea"/>
          <a:cs typeface="+mn-cs"/>
        </a:defRPr>
      </a:lvl1pPr>
      <a:lvl2pPr marL="326532" algn="l" defTabSz="653064" rtl="0" eaLnBrk="1" latinLnBrk="0" hangingPunct="1">
        <a:defRPr sz="1300" kern="1200">
          <a:solidFill>
            <a:schemeClr val="tx1"/>
          </a:solidFill>
          <a:latin typeface="+mn-lt"/>
          <a:ea typeface="+mn-ea"/>
          <a:cs typeface="+mn-cs"/>
        </a:defRPr>
      </a:lvl2pPr>
      <a:lvl3pPr marL="653064" algn="l" defTabSz="653064" rtl="0" eaLnBrk="1" latinLnBrk="0" hangingPunct="1">
        <a:defRPr sz="1300" kern="1200">
          <a:solidFill>
            <a:schemeClr val="tx1"/>
          </a:solidFill>
          <a:latin typeface="+mn-lt"/>
          <a:ea typeface="+mn-ea"/>
          <a:cs typeface="+mn-cs"/>
        </a:defRPr>
      </a:lvl3pPr>
      <a:lvl4pPr marL="979597" algn="l" defTabSz="653064" rtl="0" eaLnBrk="1" latinLnBrk="0" hangingPunct="1">
        <a:defRPr sz="1300" kern="1200">
          <a:solidFill>
            <a:schemeClr val="tx1"/>
          </a:solidFill>
          <a:latin typeface="+mn-lt"/>
          <a:ea typeface="+mn-ea"/>
          <a:cs typeface="+mn-cs"/>
        </a:defRPr>
      </a:lvl4pPr>
      <a:lvl5pPr marL="1306129" algn="l" defTabSz="653064" rtl="0" eaLnBrk="1" latinLnBrk="0" hangingPunct="1">
        <a:defRPr sz="1300" kern="1200">
          <a:solidFill>
            <a:schemeClr val="tx1"/>
          </a:solidFill>
          <a:latin typeface="+mn-lt"/>
          <a:ea typeface="+mn-ea"/>
          <a:cs typeface="+mn-cs"/>
        </a:defRPr>
      </a:lvl5pPr>
      <a:lvl6pPr marL="1632661" algn="l" defTabSz="653064" rtl="0" eaLnBrk="1" latinLnBrk="0" hangingPunct="1">
        <a:defRPr sz="1300" kern="1200">
          <a:solidFill>
            <a:schemeClr val="tx1"/>
          </a:solidFill>
          <a:latin typeface="+mn-lt"/>
          <a:ea typeface="+mn-ea"/>
          <a:cs typeface="+mn-cs"/>
        </a:defRPr>
      </a:lvl6pPr>
      <a:lvl7pPr marL="1959193" algn="l" defTabSz="653064" rtl="0" eaLnBrk="1" latinLnBrk="0" hangingPunct="1">
        <a:defRPr sz="1300" kern="1200">
          <a:solidFill>
            <a:schemeClr val="tx1"/>
          </a:solidFill>
          <a:latin typeface="+mn-lt"/>
          <a:ea typeface="+mn-ea"/>
          <a:cs typeface="+mn-cs"/>
        </a:defRPr>
      </a:lvl7pPr>
      <a:lvl8pPr marL="2285726" algn="l" defTabSz="653064" rtl="0" eaLnBrk="1" latinLnBrk="0" hangingPunct="1">
        <a:defRPr sz="1300" kern="1200">
          <a:solidFill>
            <a:schemeClr val="tx1"/>
          </a:solidFill>
          <a:latin typeface="+mn-lt"/>
          <a:ea typeface="+mn-ea"/>
          <a:cs typeface="+mn-cs"/>
        </a:defRPr>
      </a:lvl8pPr>
      <a:lvl9pPr marL="2612258" algn="l" defTabSz="653064"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Subtraction: Removal</a:t>
            </a:r>
            <a:endPar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41 – 1</a:t>
            </a:r>
          </a:p>
          <a:p>
            <a:pPr marL="0" indent="0" algn="ctr">
              <a:buNone/>
            </a:pPr>
            <a:r>
              <a:rPr lang="en-US" sz="5400" dirty="0" smtClean="0"/>
              <a:t>41 – 4</a:t>
            </a:r>
          </a:p>
          <a:p>
            <a:pPr marL="0" indent="0" algn="ctr">
              <a:buNone/>
            </a:pPr>
            <a:r>
              <a:rPr lang="en-US" sz="5400" dirty="0" smtClean="0"/>
              <a:t>41 </a:t>
            </a:r>
            <a:r>
              <a:rPr lang="en-US" sz="5400" dirty="0"/>
              <a:t>–</a:t>
            </a:r>
            <a:r>
              <a:rPr lang="en-US" sz="5400" dirty="0" smtClean="0"/>
              <a:t> 6</a:t>
            </a:r>
          </a:p>
          <a:p>
            <a:pPr marL="0" indent="0" algn="ctr">
              <a:buNone/>
            </a:pPr>
            <a:r>
              <a:rPr lang="en-US" sz="5400" dirty="0" smtClean="0"/>
              <a:t>41 </a:t>
            </a:r>
            <a:r>
              <a:rPr lang="en-US" sz="5400" dirty="0"/>
              <a:t>–</a:t>
            </a:r>
            <a:r>
              <a:rPr lang="en-US" sz="5400" dirty="0" smtClean="0"/>
              <a:t> 8</a:t>
            </a:r>
            <a:endParaRPr lang="en-US" sz="5400" dirty="0"/>
          </a:p>
        </p:txBody>
      </p:sp>
    </p:spTree>
    <p:extLst>
      <p:ext uri="{BB962C8B-B14F-4D97-AF65-F5344CB8AC3E}">
        <p14:creationId xmlns:p14="http://schemas.microsoft.com/office/powerpoint/2010/main" val="289031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a:t>5</a:t>
            </a:r>
            <a:r>
              <a:rPr lang="en-US" sz="5400" dirty="0" smtClean="0"/>
              <a:t>2 – 2</a:t>
            </a:r>
          </a:p>
          <a:p>
            <a:pPr marL="0" indent="0" algn="ctr">
              <a:buNone/>
            </a:pPr>
            <a:r>
              <a:rPr lang="en-US" sz="5400" dirty="0"/>
              <a:t>5</a:t>
            </a:r>
            <a:r>
              <a:rPr lang="en-US" sz="5400" dirty="0" smtClean="0"/>
              <a:t>2 – 7</a:t>
            </a:r>
          </a:p>
          <a:p>
            <a:pPr marL="0" indent="0" algn="ctr">
              <a:buNone/>
            </a:pPr>
            <a:r>
              <a:rPr lang="en-US" sz="5400" dirty="0" smtClean="0"/>
              <a:t>53 </a:t>
            </a:r>
            <a:r>
              <a:rPr lang="en-US" sz="5400" dirty="0"/>
              <a:t>–</a:t>
            </a:r>
            <a:r>
              <a:rPr lang="en-US" sz="5400" dirty="0" smtClean="0"/>
              <a:t> 3</a:t>
            </a:r>
          </a:p>
          <a:p>
            <a:pPr marL="0" indent="0" algn="ctr">
              <a:buNone/>
            </a:pPr>
            <a:r>
              <a:rPr lang="en-US" sz="5400" dirty="0" smtClean="0"/>
              <a:t>53 </a:t>
            </a:r>
            <a:r>
              <a:rPr lang="en-US" sz="5400" dirty="0"/>
              <a:t>–</a:t>
            </a:r>
            <a:r>
              <a:rPr lang="en-US" sz="5400" dirty="0" smtClean="0"/>
              <a:t> 8</a:t>
            </a:r>
            <a:endParaRPr lang="en-US" sz="5400" dirty="0"/>
          </a:p>
        </p:txBody>
      </p:sp>
    </p:spTree>
    <p:extLst>
      <p:ext uri="{BB962C8B-B14F-4D97-AF65-F5344CB8AC3E}">
        <p14:creationId xmlns:p14="http://schemas.microsoft.com/office/powerpoint/2010/main" val="289031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457453"/>
          </a:xfrm>
        </p:spPr>
        <p:txBody>
          <a:bodyPr>
            <a:normAutofit/>
          </a:bodyPr>
          <a:lstStyle/>
          <a:p>
            <a:r>
              <a:rPr lang="en-US" sz="5400" dirty="0" smtClean="0"/>
              <a:t>Category 2</a:t>
            </a:r>
            <a:endParaRPr lang="en-US" sz="5400" dirty="0"/>
          </a:p>
        </p:txBody>
      </p:sp>
      <p:sp>
        <p:nvSpPr>
          <p:cNvPr id="3" name="Subtitle 2"/>
          <p:cNvSpPr>
            <a:spLocks noGrp="1"/>
          </p:cNvSpPr>
          <p:nvPr>
            <p:ph type="subTitle" idx="1"/>
          </p:nvPr>
        </p:nvSpPr>
        <p:spPr>
          <a:xfrm>
            <a:off x="1371601" y="4191000"/>
            <a:ext cx="6400800" cy="838200"/>
          </a:xfrm>
        </p:spPr>
        <p:txBody>
          <a:bodyPr>
            <a:normAutofit/>
          </a:bodyPr>
          <a:lstStyle/>
          <a:p>
            <a:r>
              <a:rPr lang="en-US" sz="2000" dirty="0" smtClean="0"/>
              <a:t>Encourages removal in place value chunks without regrouping.</a:t>
            </a:r>
          </a:p>
          <a:p>
            <a:endParaRPr lang="en-US" sz="2000" dirty="0"/>
          </a:p>
        </p:txBody>
      </p:sp>
    </p:spTree>
    <p:extLst>
      <p:ext uri="{BB962C8B-B14F-4D97-AF65-F5344CB8AC3E}">
        <p14:creationId xmlns:p14="http://schemas.microsoft.com/office/powerpoint/2010/main" val="3189927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20 – 10</a:t>
            </a:r>
          </a:p>
          <a:p>
            <a:pPr marL="0" indent="0" algn="ctr">
              <a:buNone/>
            </a:pPr>
            <a:r>
              <a:rPr lang="en-US" sz="5400" dirty="0" smtClean="0"/>
              <a:t>20 – 16</a:t>
            </a:r>
          </a:p>
          <a:p>
            <a:pPr marL="0" indent="0" algn="ctr">
              <a:buNone/>
            </a:pPr>
            <a:r>
              <a:rPr lang="en-US" sz="5400" dirty="0" smtClean="0"/>
              <a:t>30 </a:t>
            </a:r>
            <a:r>
              <a:rPr lang="en-US" sz="5400" dirty="0"/>
              <a:t>–</a:t>
            </a:r>
            <a:r>
              <a:rPr lang="en-US" sz="5400" dirty="0" smtClean="0"/>
              <a:t> 10</a:t>
            </a:r>
          </a:p>
          <a:p>
            <a:pPr marL="0" indent="0" algn="ctr">
              <a:buNone/>
            </a:pPr>
            <a:r>
              <a:rPr lang="en-US" sz="5400" dirty="0" smtClean="0"/>
              <a:t>30 </a:t>
            </a:r>
            <a:r>
              <a:rPr lang="en-US" sz="5400" dirty="0"/>
              <a:t>–</a:t>
            </a:r>
            <a:r>
              <a:rPr lang="en-US" sz="5400" dirty="0" smtClean="0"/>
              <a:t> 12</a:t>
            </a:r>
            <a:endParaRPr lang="en-US" sz="5400" dirty="0"/>
          </a:p>
        </p:txBody>
      </p:sp>
    </p:spTree>
    <p:extLst>
      <p:ext uri="{BB962C8B-B14F-4D97-AF65-F5344CB8AC3E}">
        <p14:creationId xmlns:p14="http://schemas.microsoft.com/office/powerpoint/2010/main" val="29318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26 – 10</a:t>
            </a:r>
          </a:p>
          <a:p>
            <a:pPr marL="0" indent="0" algn="ctr">
              <a:buNone/>
            </a:pPr>
            <a:r>
              <a:rPr lang="en-US" sz="5400" dirty="0" smtClean="0"/>
              <a:t>26 – 13</a:t>
            </a:r>
          </a:p>
          <a:p>
            <a:pPr marL="0" indent="0" algn="ctr">
              <a:buNone/>
            </a:pPr>
            <a:r>
              <a:rPr lang="en-US" sz="5400" dirty="0" smtClean="0"/>
              <a:t>28 </a:t>
            </a:r>
            <a:r>
              <a:rPr lang="en-US" sz="5400" dirty="0"/>
              <a:t>–</a:t>
            </a:r>
            <a:r>
              <a:rPr lang="en-US" sz="5400" dirty="0" smtClean="0"/>
              <a:t> 10</a:t>
            </a:r>
          </a:p>
          <a:p>
            <a:pPr marL="0" indent="0" algn="ctr">
              <a:buNone/>
            </a:pPr>
            <a:r>
              <a:rPr lang="en-US" sz="5400" dirty="0" smtClean="0"/>
              <a:t>28 </a:t>
            </a:r>
            <a:r>
              <a:rPr lang="en-US" sz="5400" dirty="0"/>
              <a:t>–</a:t>
            </a:r>
            <a:r>
              <a:rPr lang="en-US" sz="5400" dirty="0" smtClean="0"/>
              <a:t> 15</a:t>
            </a:r>
            <a:endParaRPr lang="en-US" sz="5400" dirty="0"/>
          </a:p>
        </p:txBody>
      </p:sp>
    </p:spTree>
    <p:extLst>
      <p:ext uri="{BB962C8B-B14F-4D97-AF65-F5344CB8AC3E}">
        <p14:creationId xmlns:p14="http://schemas.microsoft.com/office/powerpoint/2010/main" val="160432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35 – 10</a:t>
            </a:r>
          </a:p>
          <a:p>
            <a:pPr marL="0" indent="0" algn="ctr">
              <a:buNone/>
            </a:pPr>
            <a:r>
              <a:rPr lang="en-US" sz="5400" dirty="0" smtClean="0"/>
              <a:t>35 – 13</a:t>
            </a:r>
          </a:p>
          <a:p>
            <a:pPr marL="0" indent="0" algn="ctr">
              <a:buNone/>
            </a:pPr>
            <a:r>
              <a:rPr lang="en-US" sz="5400" dirty="0" smtClean="0"/>
              <a:t>35 </a:t>
            </a:r>
            <a:r>
              <a:rPr lang="en-US" sz="5400" dirty="0"/>
              <a:t>–</a:t>
            </a:r>
            <a:r>
              <a:rPr lang="en-US" sz="5400" dirty="0" smtClean="0"/>
              <a:t> 20</a:t>
            </a:r>
          </a:p>
          <a:p>
            <a:pPr marL="0" indent="0" algn="ctr">
              <a:buNone/>
            </a:pPr>
            <a:r>
              <a:rPr lang="en-US" sz="5400" dirty="0" smtClean="0"/>
              <a:t>35 </a:t>
            </a:r>
            <a:r>
              <a:rPr lang="en-US" sz="5400" dirty="0"/>
              <a:t>–</a:t>
            </a:r>
            <a:r>
              <a:rPr lang="en-US" sz="5400" dirty="0" smtClean="0"/>
              <a:t> 24</a:t>
            </a:r>
            <a:endParaRPr lang="en-US" sz="5400" dirty="0"/>
          </a:p>
        </p:txBody>
      </p:sp>
    </p:spTree>
    <p:extLst>
      <p:ext uri="{BB962C8B-B14F-4D97-AF65-F5344CB8AC3E}">
        <p14:creationId xmlns:p14="http://schemas.microsoft.com/office/powerpoint/2010/main" val="160432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47 – 10</a:t>
            </a:r>
          </a:p>
          <a:p>
            <a:pPr marL="0" indent="0" algn="ctr">
              <a:buNone/>
            </a:pPr>
            <a:r>
              <a:rPr lang="en-US" sz="5400" dirty="0"/>
              <a:t>47</a:t>
            </a:r>
            <a:r>
              <a:rPr lang="en-US" sz="5400" dirty="0" smtClean="0"/>
              <a:t> – 16</a:t>
            </a:r>
          </a:p>
          <a:p>
            <a:pPr marL="0" indent="0" algn="ctr">
              <a:buNone/>
            </a:pPr>
            <a:r>
              <a:rPr lang="en-US" sz="5400" dirty="0"/>
              <a:t>47</a:t>
            </a:r>
            <a:r>
              <a:rPr lang="en-US" sz="5400" dirty="0" smtClean="0"/>
              <a:t> </a:t>
            </a:r>
            <a:r>
              <a:rPr lang="en-US" sz="5400" dirty="0"/>
              <a:t>–</a:t>
            </a:r>
            <a:r>
              <a:rPr lang="en-US" sz="5400" dirty="0" smtClean="0"/>
              <a:t> 20</a:t>
            </a:r>
          </a:p>
          <a:p>
            <a:pPr marL="0" indent="0" algn="ctr">
              <a:buNone/>
            </a:pPr>
            <a:r>
              <a:rPr lang="en-US" sz="5400" dirty="0"/>
              <a:t>47</a:t>
            </a:r>
            <a:r>
              <a:rPr lang="en-US" sz="5400" dirty="0" smtClean="0"/>
              <a:t> </a:t>
            </a:r>
            <a:r>
              <a:rPr lang="en-US" sz="5400" dirty="0"/>
              <a:t>–</a:t>
            </a:r>
            <a:r>
              <a:rPr lang="en-US" sz="5400" dirty="0" smtClean="0"/>
              <a:t> 24</a:t>
            </a:r>
            <a:endParaRPr lang="en-US" sz="5400" dirty="0"/>
          </a:p>
        </p:txBody>
      </p:sp>
    </p:spTree>
    <p:extLst>
      <p:ext uri="{BB962C8B-B14F-4D97-AF65-F5344CB8AC3E}">
        <p14:creationId xmlns:p14="http://schemas.microsoft.com/office/powerpoint/2010/main" val="160432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39 – 10</a:t>
            </a:r>
          </a:p>
          <a:p>
            <a:pPr marL="0" indent="0" algn="ctr">
              <a:buNone/>
            </a:pPr>
            <a:r>
              <a:rPr lang="en-US" sz="5400" dirty="0"/>
              <a:t>39</a:t>
            </a:r>
            <a:r>
              <a:rPr lang="en-US" sz="5400" dirty="0" smtClean="0"/>
              <a:t> – 13</a:t>
            </a:r>
          </a:p>
          <a:p>
            <a:pPr marL="0" indent="0" algn="ctr">
              <a:buNone/>
            </a:pPr>
            <a:r>
              <a:rPr lang="en-US" sz="5400" dirty="0"/>
              <a:t>39</a:t>
            </a:r>
            <a:r>
              <a:rPr lang="en-US" sz="5400" dirty="0" smtClean="0"/>
              <a:t> </a:t>
            </a:r>
            <a:r>
              <a:rPr lang="en-US" sz="5400" dirty="0"/>
              <a:t>–</a:t>
            </a:r>
            <a:r>
              <a:rPr lang="en-US" sz="5400" dirty="0" smtClean="0"/>
              <a:t> 20</a:t>
            </a:r>
          </a:p>
          <a:p>
            <a:pPr marL="0" indent="0" algn="ctr">
              <a:buNone/>
            </a:pPr>
            <a:r>
              <a:rPr lang="en-US" sz="5400" dirty="0"/>
              <a:t>39</a:t>
            </a:r>
            <a:r>
              <a:rPr lang="en-US" sz="5400" dirty="0" smtClean="0"/>
              <a:t> </a:t>
            </a:r>
            <a:r>
              <a:rPr lang="en-US" sz="5400" dirty="0"/>
              <a:t>–</a:t>
            </a:r>
            <a:r>
              <a:rPr lang="en-US" sz="5400" dirty="0" smtClean="0"/>
              <a:t> 22</a:t>
            </a:r>
            <a:endParaRPr lang="en-US" sz="5400" dirty="0"/>
          </a:p>
        </p:txBody>
      </p:sp>
    </p:spTree>
    <p:extLst>
      <p:ext uri="{BB962C8B-B14F-4D97-AF65-F5344CB8AC3E}">
        <p14:creationId xmlns:p14="http://schemas.microsoft.com/office/powerpoint/2010/main" val="250878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56 – 10</a:t>
            </a:r>
          </a:p>
          <a:p>
            <a:pPr marL="0" indent="0" algn="ctr">
              <a:buNone/>
            </a:pPr>
            <a:r>
              <a:rPr lang="en-US" sz="5400" dirty="0"/>
              <a:t>56</a:t>
            </a:r>
            <a:r>
              <a:rPr lang="en-US" sz="5400" dirty="0" smtClean="0"/>
              <a:t> – 12</a:t>
            </a:r>
          </a:p>
          <a:p>
            <a:pPr marL="0" indent="0" algn="ctr">
              <a:buNone/>
            </a:pPr>
            <a:r>
              <a:rPr lang="en-US" sz="5400" dirty="0"/>
              <a:t>56</a:t>
            </a:r>
            <a:r>
              <a:rPr lang="en-US" sz="5400" dirty="0" smtClean="0"/>
              <a:t> </a:t>
            </a:r>
            <a:r>
              <a:rPr lang="en-US" sz="5400" dirty="0"/>
              <a:t>–</a:t>
            </a:r>
            <a:r>
              <a:rPr lang="en-US" sz="5400" dirty="0" smtClean="0"/>
              <a:t> 30</a:t>
            </a:r>
          </a:p>
          <a:p>
            <a:pPr marL="0" indent="0" algn="ctr">
              <a:buNone/>
            </a:pPr>
            <a:r>
              <a:rPr lang="en-US" sz="5400" dirty="0"/>
              <a:t>56</a:t>
            </a:r>
            <a:r>
              <a:rPr lang="en-US" sz="5400" dirty="0" smtClean="0"/>
              <a:t> </a:t>
            </a:r>
            <a:r>
              <a:rPr lang="en-US" sz="5400" dirty="0"/>
              <a:t>–</a:t>
            </a:r>
            <a:r>
              <a:rPr lang="en-US" sz="5400" dirty="0" smtClean="0"/>
              <a:t> 35</a:t>
            </a:r>
            <a:endParaRPr lang="en-US" sz="5400" dirty="0"/>
          </a:p>
        </p:txBody>
      </p:sp>
    </p:spTree>
    <p:extLst>
      <p:ext uri="{BB962C8B-B14F-4D97-AF65-F5344CB8AC3E}">
        <p14:creationId xmlns:p14="http://schemas.microsoft.com/office/powerpoint/2010/main" val="289902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78 – 20</a:t>
            </a:r>
          </a:p>
          <a:p>
            <a:pPr marL="0" indent="0" algn="ctr">
              <a:buNone/>
            </a:pPr>
            <a:r>
              <a:rPr lang="en-US" sz="5400" dirty="0"/>
              <a:t>78</a:t>
            </a:r>
            <a:r>
              <a:rPr lang="en-US" sz="5400" dirty="0" smtClean="0"/>
              <a:t> – 23</a:t>
            </a:r>
          </a:p>
          <a:p>
            <a:pPr marL="0" indent="0" algn="ctr">
              <a:buNone/>
            </a:pPr>
            <a:r>
              <a:rPr lang="en-US" sz="5400" dirty="0"/>
              <a:t>78</a:t>
            </a:r>
            <a:r>
              <a:rPr lang="en-US" sz="5400" dirty="0" smtClean="0"/>
              <a:t> </a:t>
            </a:r>
            <a:r>
              <a:rPr lang="en-US" sz="5400" dirty="0"/>
              <a:t>–</a:t>
            </a:r>
            <a:r>
              <a:rPr lang="en-US" sz="5400" dirty="0" smtClean="0"/>
              <a:t> 50</a:t>
            </a:r>
          </a:p>
          <a:p>
            <a:pPr marL="0" indent="0" algn="ctr">
              <a:buNone/>
            </a:pPr>
            <a:r>
              <a:rPr lang="en-US" sz="5400" dirty="0"/>
              <a:t>78</a:t>
            </a:r>
            <a:r>
              <a:rPr lang="en-US" sz="5400" dirty="0" smtClean="0"/>
              <a:t> </a:t>
            </a:r>
            <a:r>
              <a:rPr lang="en-US" sz="5400" dirty="0"/>
              <a:t>–</a:t>
            </a:r>
            <a:r>
              <a:rPr lang="en-US" sz="5400" dirty="0" smtClean="0"/>
              <a:t> 54</a:t>
            </a:r>
            <a:endParaRPr lang="en-US" sz="5400" dirty="0"/>
          </a:p>
        </p:txBody>
      </p:sp>
    </p:spTree>
    <p:extLst>
      <p:ext uri="{BB962C8B-B14F-4D97-AF65-F5344CB8AC3E}">
        <p14:creationId xmlns:p14="http://schemas.microsoft.com/office/powerpoint/2010/main" val="1191048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457453"/>
          </a:xfrm>
        </p:spPr>
        <p:txBody>
          <a:bodyPr>
            <a:normAutofit/>
          </a:bodyPr>
          <a:lstStyle/>
          <a:p>
            <a:r>
              <a:rPr lang="en-US" sz="5400" dirty="0" smtClean="0"/>
              <a:t>Category 1</a:t>
            </a:r>
            <a:endParaRPr lang="en-US" sz="5400" dirty="0"/>
          </a:p>
        </p:txBody>
      </p:sp>
      <p:sp>
        <p:nvSpPr>
          <p:cNvPr id="3" name="Subtitle 2"/>
          <p:cNvSpPr>
            <a:spLocks noGrp="1"/>
          </p:cNvSpPr>
          <p:nvPr>
            <p:ph type="subTitle" idx="1"/>
          </p:nvPr>
        </p:nvSpPr>
        <p:spPr>
          <a:xfrm>
            <a:off x="1371601" y="4191000"/>
            <a:ext cx="6400800" cy="1447800"/>
          </a:xfrm>
        </p:spPr>
        <p:txBody>
          <a:bodyPr>
            <a:normAutofit fontScale="85000" lnSpcReduction="10000"/>
          </a:bodyPr>
          <a:lstStyle/>
          <a:p>
            <a:r>
              <a:rPr lang="en-US" sz="2000" dirty="0" smtClean="0"/>
              <a:t>Encourages removing the subtrahend (part) in parts that are the same as the digit in the minuend (whole). Please see page 150 in Number Talks for an explanation of using this strategy efficiently.</a:t>
            </a:r>
          </a:p>
          <a:p>
            <a:r>
              <a:rPr lang="en-US" sz="2000" dirty="0" smtClean="0"/>
              <a:t>Example: 21 – 9 = </a:t>
            </a:r>
          </a:p>
          <a:p>
            <a:r>
              <a:rPr lang="en-US" sz="2000" dirty="0" smtClean="0"/>
              <a:t>Decompose 9  to 1 + 8 so 21 – 1 = 20 and 20 – 8 = 12</a:t>
            </a:r>
            <a:endParaRPr lang="en-US" sz="2000" dirty="0"/>
          </a:p>
        </p:txBody>
      </p:sp>
    </p:spTree>
    <p:extLst>
      <p:ext uri="{BB962C8B-B14F-4D97-AF65-F5344CB8AC3E}">
        <p14:creationId xmlns:p14="http://schemas.microsoft.com/office/powerpoint/2010/main" val="35472610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69 – 30</a:t>
            </a:r>
          </a:p>
          <a:p>
            <a:pPr marL="0" indent="0" algn="ctr">
              <a:buNone/>
            </a:pPr>
            <a:r>
              <a:rPr lang="en-US" sz="5400" dirty="0"/>
              <a:t>69</a:t>
            </a:r>
            <a:r>
              <a:rPr lang="en-US" sz="5400" dirty="0" smtClean="0"/>
              <a:t> – 35</a:t>
            </a:r>
          </a:p>
          <a:p>
            <a:pPr marL="0" indent="0" algn="ctr">
              <a:buNone/>
            </a:pPr>
            <a:r>
              <a:rPr lang="en-US" sz="5400" dirty="0"/>
              <a:t>69</a:t>
            </a:r>
            <a:r>
              <a:rPr lang="en-US" sz="5400" dirty="0" smtClean="0"/>
              <a:t> </a:t>
            </a:r>
            <a:r>
              <a:rPr lang="en-US" sz="5400" dirty="0"/>
              <a:t>–</a:t>
            </a:r>
            <a:r>
              <a:rPr lang="en-US" sz="5400" dirty="0" smtClean="0"/>
              <a:t> 50</a:t>
            </a:r>
          </a:p>
          <a:p>
            <a:pPr marL="0" indent="0" algn="ctr">
              <a:buNone/>
            </a:pPr>
            <a:r>
              <a:rPr lang="en-US" sz="5400" dirty="0"/>
              <a:t>69</a:t>
            </a:r>
            <a:r>
              <a:rPr lang="en-US" sz="5400" dirty="0" smtClean="0"/>
              <a:t> </a:t>
            </a:r>
            <a:r>
              <a:rPr lang="en-US" sz="5400" dirty="0"/>
              <a:t>–</a:t>
            </a:r>
            <a:r>
              <a:rPr lang="en-US" sz="5400" dirty="0" smtClean="0"/>
              <a:t> 52</a:t>
            </a:r>
            <a:endParaRPr lang="en-US" sz="5400" dirty="0"/>
          </a:p>
        </p:txBody>
      </p:sp>
    </p:spTree>
    <p:extLst>
      <p:ext uri="{BB962C8B-B14F-4D97-AF65-F5344CB8AC3E}">
        <p14:creationId xmlns:p14="http://schemas.microsoft.com/office/powerpoint/2010/main" val="2555607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87 – 40</a:t>
            </a:r>
          </a:p>
          <a:p>
            <a:pPr marL="0" indent="0" algn="ctr">
              <a:buNone/>
            </a:pPr>
            <a:r>
              <a:rPr lang="en-US" sz="5400" dirty="0"/>
              <a:t>87</a:t>
            </a:r>
            <a:r>
              <a:rPr lang="en-US" sz="5400" dirty="0" smtClean="0"/>
              <a:t> – 44</a:t>
            </a:r>
          </a:p>
          <a:p>
            <a:pPr marL="0" indent="0" algn="ctr">
              <a:buNone/>
            </a:pPr>
            <a:r>
              <a:rPr lang="en-US" sz="5400" dirty="0"/>
              <a:t>87</a:t>
            </a:r>
            <a:r>
              <a:rPr lang="en-US" sz="5400" dirty="0" smtClean="0"/>
              <a:t> </a:t>
            </a:r>
            <a:r>
              <a:rPr lang="en-US" sz="5400" dirty="0"/>
              <a:t>–</a:t>
            </a:r>
            <a:r>
              <a:rPr lang="en-US" sz="5400" dirty="0" smtClean="0"/>
              <a:t> 50</a:t>
            </a:r>
          </a:p>
          <a:p>
            <a:pPr marL="0" indent="0" algn="ctr">
              <a:buNone/>
            </a:pPr>
            <a:r>
              <a:rPr lang="en-US" sz="5400" dirty="0"/>
              <a:t>87</a:t>
            </a:r>
            <a:r>
              <a:rPr lang="en-US" sz="5400" dirty="0" smtClean="0"/>
              <a:t> </a:t>
            </a:r>
            <a:r>
              <a:rPr lang="en-US" sz="5400" dirty="0"/>
              <a:t>–</a:t>
            </a:r>
            <a:r>
              <a:rPr lang="en-US" sz="5400" dirty="0" smtClean="0"/>
              <a:t> 53</a:t>
            </a:r>
            <a:endParaRPr lang="en-US" sz="5400" dirty="0"/>
          </a:p>
        </p:txBody>
      </p:sp>
    </p:spTree>
    <p:extLst>
      <p:ext uri="{BB962C8B-B14F-4D97-AF65-F5344CB8AC3E}">
        <p14:creationId xmlns:p14="http://schemas.microsoft.com/office/powerpoint/2010/main" val="184974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2457453"/>
          </a:xfrm>
        </p:spPr>
        <p:txBody>
          <a:bodyPr>
            <a:normAutofit/>
          </a:bodyPr>
          <a:lstStyle/>
          <a:p>
            <a:r>
              <a:rPr lang="en-US" sz="5400" dirty="0" smtClean="0"/>
              <a:t>Category 3</a:t>
            </a:r>
            <a:endParaRPr lang="en-US" sz="5400" dirty="0"/>
          </a:p>
        </p:txBody>
      </p:sp>
      <p:sp>
        <p:nvSpPr>
          <p:cNvPr id="3" name="Subtitle 2"/>
          <p:cNvSpPr>
            <a:spLocks noGrp="1"/>
          </p:cNvSpPr>
          <p:nvPr>
            <p:ph type="subTitle" idx="1"/>
          </p:nvPr>
        </p:nvSpPr>
        <p:spPr>
          <a:xfrm>
            <a:off x="1371601" y="4191000"/>
            <a:ext cx="6400800" cy="838200"/>
          </a:xfrm>
        </p:spPr>
        <p:txBody>
          <a:bodyPr>
            <a:normAutofit fontScale="92500"/>
          </a:bodyPr>
          <a:lstStyle/>
          <a:p>
            <a:r>
              <a:rPr lang="en-US" sz="2000" dirty="0" smtClean="0"/>
              <a:t>Encourages removal in place value chunks and decomposing a single-digit number to remove it in parts</a:t>
            </a:r>
          </a:p>
          <a:p>
            <a:endParaRPr lang="en-US" sz="2000" dirty="0"/>
          </a:p>
        </p:txBody>
      </p:sp>
    </p:spTree>
    <p:extLst>
      <p:ext uri="{BB962C8B-B14F-4D97-AF65-F5344CB8AC3E}">
        <p14:creationId xmlns:p14="http://schemas.microsoft.com/office/powerpoint/2010/main" val="3248329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25 – 10</a:t>
            </a:r>
          </a:p>
          <a:p>
            <a:pPr marL="0" indent="0" algn="ctr">
              <a:buNone/>
            </a:pPr>
            <a:r>
              <a:rPr lang="en-US" sz="5400" dirty="0" smtClean="0"/>
              <a:t>25 – 16</a:t>
            </a:r>
          </a:p>
          <a:p>
            <a:pPr marL="0" indent="0" algn="ctr">
              <a:buNone/>
            </a:pPr>
            <a:r>
              <a:rPr lang="en-US" sz="5400" dirty="0" smtClean="0"/>
              <a:t>35 </a:t>
            </a:r>
            <a:r>
              <a:rPr lang="en-US" sz="5400" dirty="0"/>
              <a:t>–</a:t>
            </a:r>
            <a:r>
              <a:rPr lang="en-US" sz="5400" dirty="0" smtClean="0"/>
              <a:t> 10</a:t>
            </a:r>
          </a:p>
          <a:p>
            <a:pPr marL="0" indent="0" algn="ctr">
              <a:buNone/>
            </a:pPr>
            <a:r>
              <a:rPr lang="en-US" sz="5400" dirty="0" smtClean="0"/>
              <a:t>35 </a:t>
            </a:r>
            <a:r>
              <a:rPr lang="en-US" sz="5400" dirty="0"/>
              <a:t>–</a:t>
            </a:r>
            <a:r>
              <a:rPr lang="en-US" sz="5400" dirty="0" smtClean="0"/>
              <a:t> 16</a:t>
            </a:r>
            <a:endParaRPr lang="en-US" sz="5400" dirty="0"/>
          </a:p>
        </p:txBody>
      </p:sp>
    </p:spTree>
    <p:extLst>
      <p:ext uri="{BB962C8B-B14F-4D97-AF65-F5344CB8AC3E}">
        <p14:creationId xmlns:p14="http://schemas.microsoft.com/office/powerpoint/2010/main" val="271676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32 – 10</a:t>
            </a:r>
          </a:p>
          <a:p>
            <a:pPr marL="0" indent="0" algn="ctr">
              <a:buNone/>
            </a:pPr>
            <a:r>
              <a:rPr lang="en-US" sz="5400" dirty="0" smtClean="0"/>
              <a:t>32 – 13</a:t>
            </a:r>
          </a:p>
          <a:p>
            <a:pPr marL="0" indent="0" algn="ctr">
              <a:buNone/>
            </a:pPr>
            <a:r>
              <a:rPr lang="en-US" sz="5400" dirty="0" smtClean="0"/>
              <a:t>32 </a:t>
            </a:r>
            <a:r>
              <a:rPr lang="en-US" sz="5400" dirty="0"/>
              <a:t>–</a:t>
            </a:r>
            <a:r>
              <a:rPr lang="en-US" sz="5400" dirty="0" smtClean="0"/>
              <a:t> 20</a:t>
            </a:r>
          </a:p>
          <a:p>
            <a:pPr marL="0" indent="0" algn="ctr">
              <a:buNone/>
            </a:pPr>
            <a:r>
              <a:rPr lang="en-US" sz="5400" dirty="0" smtClean="0"/>
              <a:t>32 </a:t>
            </a:r>
            <a:r>
              <a:rPr lang="en-US" sz="5400" dirty="0"/>
              <a:t>–</a:t>
            </a:r>
            <a:r>
              <a:rPr lang="en-US" sz="5400" dirty="0" smtClean="0"/>
              <a:t> 13</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37 – 20</a:t>
            </a:r>
          </a:p>
          <a:p>
            <a:pPr marL="0" indent="0" algn="ctr">
              <a:buNone/>
            </a:pPr>
            <a:r>
              <a:rPr lang="en-US" sz="5400" dirty="0" smtClean="0"/>
              <a:t>37 – 28</a:t>
            </a:r>
          </a:p>
          <a:p>
            <a:pPr marL="0" indent="0" algn="ctr">
              <a:buNone/>
            </a:pPr>
            <a:r>
              <a:rPr lang="en-US" sz="5400" dirty="0" smtClean="0"/>
              <a:t>42 </a:t>
            </a:r>
            <a:r>
              <a:rPr lang="en-US" sz="5400" dirty="0"/>
              <a:t>–</a:t>
            </a:r>
            <a:r>
              <a:rPr lang="en-US" sz="5400" dirty="0" smtClean="0"/>
              <a:t> 20</a:t>
            </a:r>
          </a:p>
          <a:p>
            <a:pPr marL="0" indent="0" algn="ctr">
              <a:buNone/>
            </a:pPr>
            <a:r>
              <a:rPr lang="en-US" sz="5400" dirty="0" smtClean="0"/>
              <a:t>42 </a:t>
            </a:r>
            <a:r>
              <a:rPr lang="en-US" sz="5400" dirty="0"/>
              <a:t>–</a:t>
            </a:r>
            <a:r>
              <a:rPr lang="en-US" sz="5400" dirty="0" smtClean="0"/>
              <a:t> 23</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23 – 10</a:t>
            </a:r>
          </a:p>
          <a:p>
            <a:pPr marL="0" indent="0" algn="ctr">
              <a:buNone/>
            </a:pPr>
            <a:r>
              <a:rPr lang="en-US" sz="5400" dirty="0" smtClean="0"/>
              <a:t>23 – 15</a:t>
            </a:r>
          </a:p>
          <a:p>
            <a:pPr marL="0" indent="0" algn="ctr">
              <a:buNone/>
            </a:pPr>
            <a:r>
              <a:rPr lang="en-US" sz="5400" dirty="0" smtClean="0"/>
              <a:t>36 </a:t>
            </a:r>
            <a:r>
              <a:rPr lang="en-US" sz="5400" dirty="0"/>
              <a:t>–</a:t>
            </a:r>
            <a:r>
              <a:rPr lang="en-US" sz="5400" dirty="0" smtClean="0"/>
              <a:t> 10</a:t>
            </a:r>
          </a:p>
          <a:p>
            <a:pPr marL="0" indent="0" algn="ctr">
              <a:buNone/>
            </a:pPr>
            <a:r>
              <a:rPr lang="en-US" sz="5400" dirty="0" smtClean="0"/>
              <a:t>36 </a:t>
            </a:r>
            <a:r>
              <a:rPr lang="en-US" sz="5400" dirty="0"/>
              <a:t>–</a:t>
            </a:r>
            <a:r>
              <a:rPr lang="en-US" sz="5400" dirty="0" smtClean="0"/>
              <a:t> 19</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41 – 20</a:t>
            </a:r>
          </a:p>
          <a:p>
            <a:pPr marL="0" indent="0" algn="ctr">
              <a:buNone/>
            </a:pPr>
            <a:r>
              <a:rPr lang="en-US" sz="5400" dirty="0" smtClean="0"/>
              <a:t>41 – 23</a:t>
            </a:r>
          </a:p>
          <a:p>
            <a:pPr marL="0" indent="0" algn="ctr">
              <a:buNone/>
            </a:pPr>
            <a:r>
              <a:rPr lang="en-US" sz="5400" dirty="0" smtClean="0"/>
              <a:t>45 </a:t>
            </a:r>
            <a:r>
              <a:rPr lang="en-US" sz="5400" dirty="0"/>
              <a:t>–</a:t>
            </a:r>
            <a:r>
              <a:rPr lang="en-US" sz="5400" dirty="0" smtClean="0"/>
              <a:t> 20</a:t>
            </a:r>
          </a:p>
          <a:p>
            <a:pPr marL="0" indent="0" algn="ctr">
              <a:buNone/>
            </a:pPr>
            <a:r>
              <a:rPr lang="en-US" sz="5400" dirty="0" smtClean="0"/>
              <a:t>45 </a:t>
            </a:r>
            <a:r>
              <a:rPr lang="en-US" sz="5400" dirty="0"/>
              <a:t>–</a:t>
            </a:r>
            <a:r>
              <a:rPr lang="en-US" sz="5400" dirty="0" smtClean="0"/>
              <a:t> 28</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52 – 20</a:t>
            </a:r>
          </a:p>
          <a:p>
            <a:pPr marL="0" indent="0" algn="ctr">
              <a:buNone/>
            </a:pPr>
            <a:r>
              <a:rPr lang="en-US" sz="5400" dirty="0" smtClean="0"/>
              <a:t>52 – 25</a:t>
            </a:r>
          </a:p>
          <a:p>
            <a:pPr marL="0" indent="0" algn="ctr">
              <a:buNone/>
            </a:pPr>
            <a:r>
              <a:rPr lang="en-US" sz="5400" dirty="0" smtClean="0"/>
              <a:t>38 </a:t>
            </a:r>
            <a:r>
              <a:rPr lang="en-US" sz="5400" dirty="0"/>
              <a:t>–</a:t>
            </a:r>
            <a:r>
              <a:rPr lang="en-US" sz="5400" dirty="0" smtClean="0"/>
              <a:t> 10</a:t>
            </a:r>
          </a:p>
          <a:p>
            <a:pPr marL="0" indent="0" algn="ctr">
              <a:buNone/>
            </a:pPr>
            <a:r>
              <a:rPr lang="en-US" sz="5400" dirty="0" smtClean="0"/>
              <a:t>38 </a:t>
            </a:r>
            <a:r>
              <a:rPr lang="en-US" sz="5400" dirty="0"/>
              <a:t>–</a:t>
            </a:r>
            <a:r>
              <a:rPr lang="en-US" sz="5400" dirty="0" smtClean="0"/>
              <a:t> 19</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54 – 10</a:t>
            </a:r>
          </a:p>
          <a:p>
            <a:pPr marL="0" indent="0" algn="ctr">
              <a:buNone/>
            </a:pPr>
            <a:r>
              <a:rPr lang="en-US" sz="5400" dirty="0" smtClean="0"/>
              <a:t>54 – 18</a:t>
            </a:r>
          </a:p>
          <a:p>
            <a:pPr marL="0" indent="0" algn="ctr">
              <a:buNone/>
            </a:pPr>
            <a:r>
              <a:rPr lang="en-US" sz="5400" dirty="0" smtClean="0"/>
              <a:t>52 </a:t>
            </a:r>
            <a:r>
              <a:rPr lang="en-US" sz="5400" dirty="0"/>
              <a:t>–</a:t>
            </a:r>
            <a:r>
              <a:rPr lang="en-US" sz="5400" dirty="0" smtClean="0"/>
              <a:t> 30</a:t>
            </a:r>
          </a:p>
          <a:p>
            <a:pPr marL="0" indent="0" algn="ctr">
              <a:buNone/>
            </a:pPr>
            <a:r>
              <a:rPr lang="en-US" sz="5400" dirty="0" smtClean="0"/>
              <a:t>52 </a:t>
            </a:r>
            <a:r>
              <a:rPr lang="en-US" sz="5400" dirty="0"/>
              <a:t>–</a:t>
            </a:r>
            <a:r>
              <a:rPr lang="en-US" sz="5400" dirty="0" smtClean="0"/>
              <a:t> 34</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12 – 2</a:t>
            </a:r>
          </a:p>
          <a:p>
            <a:pPr marL="0" indent="0" algn="ctr">
              <a:buNone/>
            </a:pPr>
            <a:r>
              <a:rPr lang="en-US" sz="5400" dirty="0" smtClean="0"/>
              <a:t>12 – 5</a:t>
            </a:r>
          </a:p>
          <a:p>
            <a:pPr marL="0" indent="0" algn="ctr">
              <a:buNone/>
            </a:pPr>
            <a:r>
              <a:rPr lang="en-US" sz="5400" dirty="0" smtClean="0"/>
              <a:t>15 </a:t>
            </a:r>
            <a:r>
              <a:rPr lang="en-US" sz="5400" dirty="0"/>
              <a:t>–</a:t>
            </a:r>
            <a:r>
              <a:rPr lang="en-US" sz="5400" dirty="0" smtClean="0"/>
              <a:t> 5</a:t>
            </a:r>
          </a:p>
          <a:p>
            <a:pPr marL="0" indent="0" algn="ctr">
              <a:buNone/>
            </a:pPr>
            <a:r>
              <a:rPr lang="en-US" sz="5400" dirty="0" smtClean="0"/>
              <a:t>15 </a:t>
            </a:r>
            <a:r>
              <a:rPr lang="en-US" sz="5400" dirty="0"/>
              <a:t>–</a:t>
            </a:r>
            <a:r>
              <a:rPr lang="en-US" sz="5400" dirty="0" smtClean="0"/>
              <a:t> 6</a:t>
            </a:r>
            <a:endParaRPr lang="en-US" sz="5400" dirty="0"/>
          </a:p>
        </p:txBody>
      </p:sp>
    </p:spTree>
    <p:extLst>
      <p:ext uri="{BB962C8B-B14F-4D97-AF65-F5344CB8AC3E}">
        <p14:creationId xmlns:p14="http://schemas.microsoft.com/office/powerpoint/2010/main" val="113676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58 – 20</a:t>
            </a:r>
          </a:p>
          <a:p>
            <a:pPr marL="0" indent="0" algn="ctr">
              <a:buNone/>
            </a:pPr>
            <a:r>
              <a:rPr lang="en-US" sz="5400" dirty="0" smtClean="0"/>
              <a:t>58 – 29</a:t>
            </a:r>
          </a:p>
          <a:p>
            <a:pPr marL="0" indent="0" algn="ctr">
              <a:buNone/>
            </a:pPr>
            <a:r>
              <a:rPr lang="en-US" sz="5400" dirty="0" smtClean="0"/>
              <a:t>51 </a:t>
            </a:r>
            <a:r>
              <a:rPr lang="en-US" sz="5400" dirty="0"/>
              <a:t>–</a:t>
            </a:r>
            <a:r>
              <a:rPr lang="en-US" sz="5400" dirty="0" smtClean="0"/>
              <a:t> 30</a:t>
            </a:r>
          </a:p>
          <a:p>
            <a:pPr marL="0" indent="0" algn="ctr">
              <a:buNone/>
            </a:pPr>
            <a:r>
              <a:rPr lang="en-US" sz="5400" dirty="0" smtClean="0"/>
              <a:t>51 </a:t>
            </a:r>
            <a:r>
              <a:rPr lang="en-US" sz="5400" dirty="0"/>
              <a:t>–</a:t>
            </a:r>
            <a:r>
              <a:rPr lang="en-US" sz="5400" dirty="0" smtClean="0"/>
              <a:t> 35</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63 – 40</a:t>
            </a:r>
          </a:p>
          <a:p>
            <a:pPr marL="0" indent="0" algn="ctr">
              <a:buNone/>
            </a:pPr>
            <a:r>
              <a:rPr lang="en-US" sz="5400" dirty="0" smtClean="0"/>
              <a:t>63 – 44</a:t>
            </a:r>
          </a:p>
          <a:p>
            <a:pPr marL="0" indent="0" algn="ctr">
              <a:buNone/>
            </a:pPr>
            <a:r>
              <a:rPr lang="en-US" sz="5400" dirty="0" smtClean="0"/>
              <a:t>66 </a:t>
            </a:r>
            <a:r>
              <a:rPr lang="en-US" sz="5400" dirty="0"/>
              <a:t>–</a:t>
            </a:r>
            <a:r>
              <a:rPr lang="en-US" sz="5400" dirty="0" smtClean="0"/>
              <a:t> 30</a:t>
            </a:r>
          </a:p>
          <a:p>
            <a:pPr marL="0" indent="0" algn="ctr">
              <a:buNone/>
            </a:pPr>
            <a:r>
              <a:rPr lang="en-US" sz="5400" dirty="0" smtClean="0"/>
              <a:t>66 </a:t>
            </a:r>
            <a:r>
              <a:rPr lang="en-US" sz="5400" dirty="0"/>
              <a:t>–</a:t>
            </a:r>
            <a:r>
              <a:rPr lang="en-US" sz="5400" dirty="0" smtClean="0"/>
              <a:t> 38</a:t>
            </a:r>
            <a:endParaRPr lang="en-US" sz="5400" dirty="0"/>
          </a:p>
        </p:txBody>
      </p:sp>
    </p:spTree>
    <p:extLst>
      <p:ext uri="{BB962C8B-B14F-4D97-AF65-F5344CB8AC3E}">
        <p14:creationId xmlns:p14="http://schemas.microsoft.com/office/powerpoint/2010/main" val="143640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13 – 3</a:t>
            </a:r>
          </a:p>
          <a:p>
            <a:pPr marL="0" indent="0" algn="ctr">
              <a:buNone/>
            </a:pPr>
            <a:r>
              <a:rPr lang="en-US" sz="5400" dirty="0" smtClean="0"/>
              <a:t>13 – 5</a:t>
            </a:r>
          </a:p>
          <a:p>
            <a:pPr marL="0" indent="0" algn="ctr">
              <a:buNone/>
            </a:pPr>
            <a:r>
              <a:rPr lang="en-US" sz="5400" dirty="0" smtClean="0"/>
              <a:t>13 </a:t>
            </a:r>
            <a:r>
              <a:rPr lang="en-US" sz="5400" dirty="0"/>
              <a:t>–</a:t>
            </a:r>
            <a:r>
              <a:rPr lang="en-US" sz="5400" dirty="0" smtClean="0"/>
              <a:t> 6</a:t>
            </a:r>
          </a:p>
          <a:p>
            <a:pPr marL="0" indent="0" algn="ctr">
              <a:buNone/>
            </a:pPr>
            <a:r>
              <a:rPr lang="en-US" sz="5400" dirty="0" smtClean="0"/>
              <a:t>13 </a:t>
            </a:r>
            <a:r>
              <a:rPr lang="en-US" sz="5400" dirty="0"/>
              <a:t>–</a:t>
            </a:r>
            <a:r>
              <a:rPr lang="en-US" sz="5400" dirty="0" smtClean="0"/>
              <a:t> 8</a:t>
            </a:r>
            <a:endParaRPr lang="en-US" sz="5400" dirty="0"/>
          </a:p>
        </p:txBody>
      </p:sp>
    </p:spTree>
    <p:extLst>
      <p:ext uri="{BB962C8B-B14F-4D97-AF65-F5344CB8AC3E}">
        <p14:creationId xmlns:p14="http://schemas.microsoft.com/office/powerpoint/2010/main" val="56100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20 – 5</a:t>
            </a:r>
          </a:p>
          <a:p>
            <a:pPr marL="0" indent="0" algn="ctr">
              <a:buNone/>
            </a:pPr>
            <a:r>
              <a:rPr lang="en-US" sz="5400" dirty="0" smtClean="0"/>
              <a:t>20 – 6</a:t>
            </a:r>
          </a:p>
          <a:p>
            <a:pPr marL="0" indent="0" algn="ctr">
              <a:buNone/>
            </a:pPr>
            <a:r>
              <a:rPr lang="en-US" sz="5400" dirty="0" smtClean="0"/>
              <a:t>20 </a:t>
            </a:r>
            <a:r>
              <a:rPr lang="en-US" sz="5400" dirty="0"/>
              <a:t>–</a:t>
            </a:r>
            <a:r>
              <a:rPr lang="en-US" sz="5400" dirty="0" smtClean="0"/>
              <a:t> 7</a:t>
            </a:r>
          </a:p>
          <a:p>
            <a:pPr marL="0" indent="0" algn="ctr">
              <a:buNone/>
            </a:pPr>
            <a:r>
              <a:rPr lang="en-US" sz="5400" dirty="0" smtClean="0"/>
              <a:t>20 </a:t>
            </a:r>
            <a:r>
              <a:rPr lang="en-US" sz="5400" dirty="0"/>
              <a:t>–</a:t>
            </a:r>
            <a:r>
              <a:rPr lang="en-US" sz="5400" dirty="0" smtClean="0"/>
              <a:t> 8</a:t>
            </a:r>
            <a:endParaRPr lang="en-US" sz="5400" dirty="0"/>
          </a:p>
        </p:txBody>
      </p:sp>
    </p:spTree>
    <p:extLst>
      <p:ext uri="{BB962C8B-B14F-4D97-AF65-F5344CB8AC3E}">
        <p14:creationId xmlns:p14="http://schemas.microsoft.com/office/powerpoint/2010/main" val="56100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21 – 1</a:t>
            </a:r>
          </a:p>
          <a:p>
            <a:pPr marL="0" indent="0" algn="ctr">
              <a:buNone/>
            </a:pPr>
            <a:r>
              <a:rPr lang="en-US" sz="5400" dirty="0" smtClean="0"/>
              <a:t>21 – 6</a:t>
            </a:r>
          </a:p>
          <a:p>
            <a:pPr marL="0" indent="0" algn="ctr">
              <a:buNone/>
            </a:pPr>
            <a:r>
              <a:rPr lang="en-US" sz="5400" dirty="0" smtClean="0"/>
              <a:t>23 </a:t>
            </a:r>
            <a:r>
              <a:rPr lang="en-US" sz="5400" dirty="0"/>
              <a:t>–</a:t>
            </a:r>
            <a:r>
              <a:rPr lang="en-US" sz="5400" dirty="0" smtClean="0"/>
              <a:t> 3</a:t>
            </a:r>
          </a:p>
          <a:p>
            <a:pPr marL="0" indent="0" algn="ctr">
              <a:buNone/>
            </a:pPr>
            <a:r>
              <a:rPr lang="en-US" sz="5400" dirty="0" smtClean="0"/>
              <a:t>23 </a:t>
            </a:r>
            <a:r>
              <a:rPr lang="en-US" sz="5400" dirty="0"/>
              <a:t>–</a:t>
            </a:r>
            <a:r>
              <a:rPr lang="en-US" sz="5400" dirty="0" smtClean="0"/>
              <a:t> 6</a:t>
            </a:r>
            <a:endParaRPr lang="en-US" sz="5400" dirty="0"/>
          </a:p>
        </p:txBody>
      </p:sp>
    </p:spTree>
    <p:extLst>
      <p:ext uri="{BB962C8B-B14F-4D97-AF65-F5344CB8AC3E}">
        <p14:creationId xmlns:p14="http://schemas.microsoft.com/office/powerpoint/2010/main" val="289031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24 – 4</a:t>
            </a:r>
          </a:p>
          <a:p>
            <a:pPr marL="0" indent="0" algn="ctr">
              <a:buNone/>
            </a:pPr>
            <a:r>
              <a:rPr lang="en-US" sz="5400" dirty="0" smtClean="0"/>
              <a:t>24 – 5</a:t>
            </a:r>
          </a:p>
          <a:p>
            <a:pPr marL="0" indent="0" algn="ctr">
              <a:buNone/>
            </a:pPr>
            <a:r>
              <a:rPr lang="en-US" sz="5400" dirty="0" smtClean="0"/>
              <a:t>24 </a:t>
            </a:r>
            <a:r>
              <a:rPr lang="en-US" sz="5400" dirty="0"/>
              <a:t>–</a:t>
            </a:r>
            <a:r>
              <a:rPr lang="en-US" sz="5400" dirty="0" smtClean="0"/>
              <a:t> 8</a:t>
            </a:r>
          </a:p>
          <a:p>
            <a:pPr marL="0" indent="0" algn="ctr">
              <a:buNone/>
            </a:pPr>
            <a:r>
              <a:rPr lang="en-US" sz="5400" dirty="0" smtClean="0"/>
              <a:t>24 </a:t>
            </a:r>
            <a:r>
              <a:rPr lang="en-US" sz="5400" dirty="0"/>
              <a:t>–</a:t>
            </a:r>
            <a:r>
              <a:rPr lang="en-US" sz="5400" dirty="0" smtClean="0"/>
              <a:t> 9</a:t>
            </a:r>
            <a:endParaRPr lang="en-US" sz="5400" dirty="0"/>
          </a:p>
        </p:txBody>
      </p:sp>
    </p:spTree>
    <p:extLst>
      <p:ext uri="{BB962C8B-B14F-4D97-AF65-F5344CB8AC3E}">
        <p14:creationId xmlns:p14="http://schemas.microsoft.com/office/powerpoint/2010/main" val="289031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22 – 2</a:t>
            </a:r>
          </a:p>
          <a:p>
            <a:pPr marL="0" indent="0" algn="ctr">
              <a:buNone/>
            </a:pPr>
            <a:r>
              <a:rPr lang="en-US" sz="5400" dirty="0" smtClean="0"/>
              <a:t>22 – 4</a:t>
            </a:r>
          </a:p>
          <a:p>
            <a:pPr marL="0" indent="0" algn="ctr">
              <a:buNone/>
            </a:pPr>
            <a:r>
              <a:rPr lang="en-US" sz="5400" dirty="0" smtClean="0"/>
              <a:t>22 </a:t>
            </a:r>
            <a:r>
              <a:rPr lang="en-US" sz="5400" dirty="0"/>
              <a:t>–</a:t>
            </a:r>
            <a:r>
              <a:rPr lang="en-US" sz="5400" dirty="0" smtClean="0"/>
              <a:t> 5</a:t>
            </a:r>
          </a:p>
          <a:p>
            <a:pPr marL="0" indent="0" algn="ctr">
              <a:buNone/>
            </a:pPr>
            <a:r>
              <a:rPr lang="en-US" sz="5400" dirty="0" smtClean="0"/>
              <a:t>22 </a:t>
            </a:r>
            <a:r>
              <a:rPr lang="en-US" sz="5400" dirty="0"/>
              <a:t>–</a:t>
            </a:r>
            <a:r>
              <a:rPr lang="en-US" sz="5400" dirty="0" smtClean="0"/>
              <a:t> 8</a:t>
            </a:r>
            <a:endParaRPr lang="en-US" sz="5400" dirty="0"/>
          </a:p>
        </p:txBody>
      </p:sp>
    </p:spTree>
    <p:extLst>
      <p:ext uri="{BB962C8B-B14F-4D97-AF65-F5344CB8AC3E}">
        <p14:creationId xmlns:p14="http://schemas.microsoft.com/office/powerpoint/2010/main" val="561006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dirty="0" smtClean="0"/>
              <a:t>35 – 5</a:t>
            </a:r>
          </a:p>
          <a:p>
            <a:pPr marL="0" indent="0" algn="ctr">
              <a:buNone/>
            </a:pPr>
            <a:r>
              <a:rPr lang="en-US" sz="5400" dirty="0" smtClean="0"/>
              <a:t>35 – 6</a:t>
            </a:r>
          </a:p>
          <a:p>
            <a:pPr marL="0" indent="0" algn="ctr">
              <a:buNone/>
            </a:pPr>
            <a:r>
              <a:rPr lang="en-US" sz="5400" dirty="0" smtClean="0"/>
              <a:t>35 </a:t>
            </a:r>
            <a:r>
              <a:rPr lang="en-US" sz="5400" dirty="0"/>
              <a:t>–</a:t>
            </a:r>
            <a:r>
              <a:rPr lang="en-US" sz="5400" dirty="0" smtClean="0"/>
              <a:t> 8</a:t>
            </a:r>
          </a:p>
          <a:p>
            <a:pPr marL="0" indent="0" algn="ctr">
              <a:buNone/>
            </a:pPr>
            <a:r>
              <a:rPr lang="en-US" sz="5400" dirty="0" smtClean="0"/>
              <a:t>35 </a:t>
            </a:r>
            <a:r>
              <a:rPr lang="en-US" sz="5400" dirty="0"/>
              <a:t>–</a:t>
            </a:r>
            <a:r>
              <a:rPr lang="en-US" sz="5400" dirty="0" smtClean="0"/>
              <a:t> 9</a:t>
            </a:r>
            <a:endParaRPr lang="en-US" sz="5400" dirty="0"/>
          </a:p>
        </p:txBody>
      </p:sp>
    </p:spTree>
    <p:extLst>
      <p:ext uri="{BB962C8B-B14F-4D97-AF65-F5344CB8AC3E}">
        <p14:creationId xmlns:p14="http://schemas.microsoft.com/office/powerpoint/2010/main" val="289031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P030005132">
  <a:themeElements>
    <a:clrScheme name="Windows Vista Test Drive">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92D050"/>
      </a:folHlink>
    </a:clrScheme>
    <a:fontScheme name="Windows">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FC0F334-3107-40FF-93A8-FDF5DC935F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TP030005132</Template>
  <TotalTime>26</TotalTime>
  <Words>420</Words>
  <Application>Microsoft Office PowerPoint</Application>
  <PresentationFormat>On-screen Show (4:3)</PresentationFormat>
  <Paragraphs>117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TP030005132</vt:lpstr>
      <vt:lpstr>Subtraction: Removal</vt:lpstr>
      <vt:lpstr>Category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Category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Category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Henry County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Subtraction: Removal</dc:title>
  <dc:creator>Mollie Hall</dc:creator>
  <cp:lastModifiedBy>Johnson, Ariene</cp:lastModifiedBy>
  <cp:revision>4</cp:revision>
  <dcterms:created xsi:type="dcterms:W3CDTF">2012-04-30T16:24:04Z</dcterms:created>
  <dcterms:modified xsi:type="dcterms:W3CDTF">2016-03-07T01:54:11Z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TC300051329990</vt:lpwstr>
  </property>
</Properties>
</file>